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56" r:id="rId3"/>
    <p:sldId id="257" r:id="rId4"/>
    <p:sldId id="284" r:id="rId5"/>
    <p:sldId id="266" r:id="rId6"/>
    <p:sldId id="276" r:id="rId7"/>
    <p:sldId id="286" r:id="rId8"/>
    <p:sldId id="285" r:id="rId9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D3D3D"/>
    <a:srgbClr val="004376"/>
    <a:srgbClr val="1F3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 varScale="1">
        <p:scale>
          <a:sx n="89" d="100"/>
          <a:sy n="89" d="100"/>
        </p:scale>
        <p:origin x="-84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1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fld id="{BAEB39F1-B066-4D5D-8016-72FCC0E9D88B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3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42723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6967998E-1902-4492-BDB3-D36B0FC9C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30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fld id="{643C2CD0-C916-4179-836B-B657967C83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1" tIns="46746" rIns="93491" bIns="467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1" tIns="46746" rIns="93491" bIns="467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F6532B18-9552-4CF4-804B-225F80DBD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76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2B18-9552-4CF4-804B-225F80DBD1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9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2B18-9552-4CF4-804B-225F80DBD1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932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2B18-9552-4CF4-804B-225F80DBD1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67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66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62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2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1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34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98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65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36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75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01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3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936B-95BB-45E4-99D1-5BF2B0BC507D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B3BC-B6BC-485E-B5CB-A9BCD49DC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9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Vaccination%20at%20Higher%20Educational%20Institution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VID%20VACCINATION_DATASHEET_KOLKATA_TAGGING%20SHEET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owin.gov.in/hom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INSECY\Desktop\Untitled -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4977"/>
            <a:ext cx="9144000" cy="520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781326"/>
            <a:ext cx="8229600" cy="223224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Vaccination of Students at 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Colleges &amp; Universities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West Bengal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754024"/>
            <a:ext cx="9144000" cy="33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DATE : 24.09.2021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290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4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19050"/>
            <a:ext cx="903649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9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Order issued by the Health &amp; Family Welfare Department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683568" y="932218"/>
            <a:ext cx="8208912" cy="37444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terms of the order issued by the Health &amp; Family Welfare Department all Students of Colleges &amp; Universities to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vaccinated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a priority. </a:t>
            </a:r>
            <a:b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Timeline 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Within 8th October, 2021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928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49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036496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will they be vaccinated?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24F8F6F-9CF3-4ED6-832E-6268D99807D9}"/>
              </a:ext>
            </a:extLst>
          </p:cNvPr>
          <p:cNvSpPr txBox="1"/>
          <p:nvPr/>
        </p:nvSpPr>
        <p:spPr>
          <a:xfrm>
            <a:off x="386179" y="1203598"/>
            <a:ext cx="8784976" cy="307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At Covid Vaccination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Centres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Government Hospitals and Kolkata MC.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Day-wise and CVC-wise number of Students to be vaccinated will be shared with the Universities / Colleges.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Institution-wise Nodal Officers of Colleges &amp; Universities will stay connected with the Nodal Medical Officer of the CVC to ensure </a:t>
            </a:r>
          </a:p>
          <a:p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phase-wise reporting of Students at the CVC.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All beneficiaries to be preregistered in the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  <a:hlinkClick r:id="rId3" action="ppaction://hlinksldjump"/>
              </a:rPr>
              <a:t>CoWIN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  <a:hlinkClick r:id="rId3" action="ppaction://hlinksldjump"/>
              </a:rPr>
              <a:t> portal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49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036496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many Students are to report at the CVC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532876C-2111-49A4-89F4-440DE0CD6508}"/>
              </a:ext>
            </a:extLst>
          </p:cNvPr>
          <p:cNvSpPr txBox="1"/>
          <p:nvPr/>
        </p:nvSpPr>
        <p:spPr>
          <a:xfrm>
            <a:off x="611560" y="987574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more than 30 Students to report every hour at the CVC.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Covishield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the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administered to all Students.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5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699" y="7512"/>
            <a:ext cx="9144000" cy="514349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23478"/>
            <a:ext cx="9036496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Nodal Contact person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253422-D5C9-4D11-A018-499C7E80EE81}"/>
              </a:ext>
            </a:extLst>
          </p:cNvPr>
          <p:cNvSpPr txBox="1"/>
          <p:nvPr/>
        </p:nvSpPr>
        <p:spPr>
          <a:xfrm>
            <a:off x="899592" y="1017478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Nodal Officer or his representative must remain present at the CVC to ensure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seam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coordination.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any difficulty, the Nodal Officers are requested to contact Shri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Asish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Ghosh, Joint DPI at 8910785119.</a:t>
            </a:r>
          </a:p>
          <a:p>
            <a:pPr algn="just"/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Nodal Person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Institutions.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5054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NSECY\Desktop\Untitled -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037"/>
            <a:ext cx="9220200" cy="51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91465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xmlns="" val="4108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23478"/>
            <a:ext cx="9036496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Steps for Self Registration in the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CoWIN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portal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DC4581-6A6D-46E5-A34A-44E875BC2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3608" y="730474"/>
            <a:ext cx="7776864" cy="3864149"/>
          </a:xfrm>
        </p:spPr>
        <p:txBody>
          <a:bodyPr>
            <a:normAutofit fontScale="92500"/>
          </a:bodyPr>
          <a:lstStyle/>
          <a:p>
            <a:pPr marL="358775" indent="-358775" algn="just">
              <a:lnSpc>
                <a:spcPct val="150000"/>
              </a:lnSpc>
              <a:buFont typeface="Arial" panose="020B0604020202020204" pitchFamily="34" charset="0"/>
              <a:buAutoNum type="arabi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visit the website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https://www.cowin.gov.in/home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358775" indent="-358775" algn="just">
              <a:lnSpc>
                <a:spcPct val="150000"/>
              </a:lnSpc>
              <a:buFont typeface="Arial" panose="020B0604020202020204" pitchFamily="34" charset="0"/>
              <a:buAutoNum type="arabi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click on the yellow icon ‘Register/ Sign in Yourself’ </a:t>
            </a:r>
          </a:p>
          <a:p>
            <a:pPr marL="358775" indent="-358775" algn="just">
              <a:lnSpc>
                <a:spcPct val="150000"/>
              </a:lnSpc>
              <a:buFont typeface="Arial" panose="020B0604020202020204" pitchFamily="34" charset="0"/>
              <a:buAutoNum type="arabi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put your mobile number in the ‘Register or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Vaccination’ </a:t>
            </a:r>
          </a:p>
          <a:p>
            <a:pPr marL="358775" indent="-358775" algn="just">
              <a:lnSpc>
                <a:spcPct val="150000"/>
              </a:lnSpc>
              <a:buFont typeface="Arial" panose="020B0604020202020204" pitchFamily="34" charset="0"/>
              <a:buAutoNum type="arabi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click on ‘Get OTP’ after putting your 10 digit mobile number </a:t>
            </a:r>
          </a:p>
          <a:p>
            <a:pPr marL="358775" indent="-358775" algn="just">
              <a:lnSpc>
                <a:spcPct val="150000"/>
              </a:lnSpc>
              <a:buFont typeface="Arial" panose="020B0604020202020204" pitchFamily="34" charset="0"/>
              <a:buAutoNum type="arabi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enter the OTP in the ‘OTP Verification’ which vaccinees get as SMS in their mobile number.</a:t>
            </a:r>
          </a:p>
          <a:p>
            <a:pPr marL="358775" indent="-358775" algn="just">
              <a:buFont typeface="Arial" panose="020B0604020202020204" pitchFamily="34" charset="0"/>
              <a:buAutoNum type="arabi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putting OTP a new page is opens ‘Account details’ 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where you have to click ‘Add Member’ </a:t>
            </a:r>
            <a:endParaRPr lang="en-IN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1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23478"/>
            <a:ext cx="9036496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Steps for Self Registration in the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CoWIN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portal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DC4581-6A6D-46E5-A34A-44E875BC2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3608" y="730474"/>
            <a:ext cx="7776864" cy="38641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 A new screen is open ‘Register for Verification’ where vaccinees will have to enter </a:t>
            </a:r>
          </a:p>
          <a:p>
            <a:pPr marL="625475" indent="-452438" algn="just">
              <a:buAutoNum type="romanL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‘Photo Id proof like Aadhaar Card / Driving License / Pan Card / Passport / Voter ID Card etc.’ </a:t>
            </a:r>
          </a:p>
          <a:p>
            <a:pPr marL="625475" indent="-452438" algn="just">
              <a:buAutoNum type="romanL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fill up the Aadhaar Number or any other Id number of the document that the vaccinee mentioned previously. </a:t>
            </a:r>
          </a:p>
          <a:p>
            <a:pPr marL="625475" indent="-452438" algn="just">
              <a:buAutoNum type="romanL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enter ‘Name’ as mentioned in the Id proof. </a:t>
            </a:r>
          </a:p>
          <a:p>
            <a:pPr marL="625475" indent="-452438" algn="just">
              <a:buAutoNum type="romanL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click in the box of Male / Female / Others which ever is applicable. </a:t>
            </a:r>
          </a:p>
          <a:p>
            <a:pPr marL="625475" indent="-452438" algn="just">
              <a:buAutoNum type="romanL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enter ‘Year of Birth’ as mentioned in the Id proof. </a:t>
            </a:r>
          </a:p>
          <a:p>
            <a:pPr marL="625475" indent="-452438" algn="just">
              <a:buAutoNum type="romanLcParenBoth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‘Add’ your name in the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CoWIN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portal. </a:t>
            </a:r>
            <a:endParaRPr lang="en-IN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1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424</Words>
  <Application>Microsoft Office PowerPoint</Application>
  <PresentationFormat>On-screen Show (16:9)</PresentationFormat>
  <Paragraphs>38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Vaccination of Students at  Colleges &amp; Universities in West Bengal </vt:lpstr>
      <vt:lpstr>In terms of the order issued by the Health &amp; Family Welfare Department all Students of Colleges &amp; Universities to be vaccinated on a priority.   Timeline : Within 8th October, 2021.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ULBs : 126 (including NKDA)</dc:title>
  <dc:creator>PRINSECY</dc:creator>
  <cp:lastModifiedBy>Suman Bhattacharya</cp:lastModifiedBy>
  <cp:revision>154</cp:revision>
  <cp:lastPrinted>2021-08-24T08:20:47Z</cp:lastPrinted>
  <dcterms:created xsi:type="dcterms:W3CDTF">2021-08-18T08:15:33Z</dcterms:created>
  <dcterms:modified xsi:type="dcterms:W3CDTF">2021-09-24T10:22:41Z</dcterms:modified>
</cp:coreProperties>
</file>